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4" r:id="rId2"/>
    <p:sldId id="376" r:id="rId3"/>
    <p:sldId id="414" r:id="rId4"/>
    <p:sldId id="423" r:id="rId5"/>
    <p:sldId id="415" r:id="rId6"/>
    <p:sldId id="416" r:id="rId7"/>
    <p:sldId id="417" r:id="rId8"/>
    <p:sldId id="421" r:id="rId9"/>
    <p:sldId id="418" r:id="rId10"/>
    <p:sldId id="419" r:id="rId11"/>
    <p:sldId id="420" r:id="rId12"/>
    <p:sldId id="422" r:id="rId13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4" autoAdjust="0"/>
  </p:normalViewPr>
  <p:slideViewPr>
    <p:cSldViewPr>
      <p:cViewPr varScale="1">
        <p:scale>
          <a:sx n="81" d="100"/>
          <a:sy n="81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2D491-F6B7-435A-90C8-2D195876AEAD}" type="datetimeFigureOut">
              <a:rPr lang="nl-NL" smtClean="0"/>
              <a:pPr/>
              <a:t>13-12-2020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7A346-EFBE-46CD-A11C-14BDE54184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99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C1EA5-CA57-45F3-BC0D-C27DF1B6C5FF}" type="datetimeFigureOut">
              <a:rPr lang="nl-NL" smtClean="0"/>
              <a:pPr/>
              <a:t>13-12-2020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107C-10C8-4663-840F-38DEE8B136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38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pPr/>
              <a:t>13-12-2020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3105884"/>
            <a:ext cx="6645216" cy="6462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12776"/>
            <a:ext cx="6645216" cy="6462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31640" y="764704"/>
            <a:ext cx="664542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3900" b="1" dirty="0"/>
              <a:t>Biologische Bedrijfsvoering</a:t>
            </a:r>
          </a:p>
          <a:p>
            <a:endParaRPr lang="nl-NL" sz="3900" b="1" dirty="0"/>
          </a:p>
          <a:p>
            <a:r>
              <a:rPr lang="nl-NL" sz="3900" dirty="0"/>
              <a:t>Les 6</a:t>
            </a:r>
          </a:p>
          <a:p>
            <a:r>
              <a:rPr lang="nl-NL" sz="3000" dirty="0"/>
              <a:t>Voeding</a:t>
            </a:r>
          </a:p>
        </p:txBody>
      </p:sp>
    </p:spTree>
    <p:extLst>
      <p:ext uri="{BB962C8B-B14F-4D97-AF65-F5344CB8AC3E}">
        <p14:creationId xmlns:p14="http://schemas.microsoft.com/office/powerpoint/2010/main" val="24188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B1863-48BB-4BC3-B4FE-CDBF415A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teelt naar rantsoen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4A4826-7B4B-4074-B93B-339711E55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Dit is genoeg voor een dag productie van: </a:t>
            </a:r>
          </a:p>
          <a:p>
            <a:r>
              <a:rPr lang="nl-NL" dirty="0"/>
              <a:t>Ca 18 l meetmelk op basis van VEM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Gewenste dagproductie bedraagt 26 kg melk, dan voor 8 liter meetmelk krachtvoer nodig, is ongeveer 4 kg krachtvoer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Uitgaande van een benodigde 150 gr re per kg </a:t>
            </a:r>
            <a:r>
              <a:rPr lang="nl-NL" dirty="0" err="1"/>
              <a:t>ds</a:t>
            </a:r>
            <a:r>
              <a:rPr lang="nl-NL" dirty="0"/>
              <a:t> opname is voor deze 26 liter meetmelk  ca 2800 g re nodig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2161 g re bevat het rantsoen nu, dus de 4 kg krachtvoer moeten dan 2800-2161 = 639 g re bevatten oftewel ca 160 g re per kg brok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872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7D886-B5A2-4B5D-8D76-B6D85FC0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teelt naar rantsoen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105C0B-54D9-4B6A-97C8-44481A482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Dus:</a:t>
            </a:r>
          </a:p>
          <a:p>
            <a:r>
              <a:rPr lang="nl-NL" dirty="0"/>
              <a:t>Verdeel je ruwvoer over de verschillende voergroepen</a:t>
            </a:r>
          </a:p>
          <a:p>
            <a:r>
              <a:rPr lang="nl-NL" dirty="0"/>
              <a:t>Beperk je tot de winterrantsoenen</a:t>
            </a:r>
          </a:p>
          <a:p>
            <a:r>
              <a:rPr lang="nl-NL" dirty="0"/>
              <a:t>Maak een passend rantsoen voor de melkkoeien</a:t>
            </a:r>
          </a:p>
          <a:p>
            <a:r>
              <a:rPr lang="nl-NL" dirty="0"/>
              <a:t>Bereken hoeveel krachtvoer je nodig hebt om je gewenste productie niveau te behalen</a:t>
            </a:r>
          </a:p>
          <a:p>
            <a:r>
              <a:rPr lang="nl-NL" dirty="0"/>
              <a:t>Informeer naar de kosten van dit krachtvoer !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522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AE575-941C-48B0-BE38-FAAFCC6F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10.30 uur De voorlichter komt op bezoek!!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0B70A7-40E3-446B-9B0D-C0B9621F3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Zorg dat je vragen klaar hebt</a:t>
            </a:r>
          </a:p>
          <a:p>
            <a:r>
              <a:rPr lang="nl-NL" dirty="0"/>
              <a:t>Waar loop je op vast?</a:t>
            </a:r>
          </a:p>
          <a:p>
            <a:r>
              <a:rPr lang="nl-NL" dirty="0"/>
              <a:t>Wat dacht u van ons rantsoen?</a:t>
            </a:r>
          </a:p>
          <a:p>
            <a:r>
              <a:rPr lang="nl-NL" dirty="0"/>
              <a:t>Hoeveel krachtvoer moet hierbij?</a:t>
            </a:r>
          </a:p>
          <a:p>
            <a:r>
              <a:rPr lang="nl-NL" dirty="0"/>
              <a:t>Hoeveel eiwit in dit krachtvoer?</a:t>
            </a:r>
          </a:p>
          <a:p>
            <a:r>
              <a:rPr lang="nl-NL" dirty="0"/>
              <a:t>Wat zijn de kosten van dit krachtvoer?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25D754-D9D3-4EC6-BC97-AC8E8077F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157192"/>
            <a:ext cx="68770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95769-53E2-4CCF-B20B-899804FC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we doen: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FDDC04-8112-463D-B865-6B0534E8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nl-N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Voeding	</a:t>
            </a:r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Beschrijving huidige rantsoen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Beschrijving verwachte nieuwe situatie. Werk daarbij uit: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regelgeving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Welke nieuwe eisen en of knelpunten levert de regelgeving op 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Krachtvoer gebruik, rantsoenberekening en mogelijke effecten op het productie niveau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Aanvoer/aankoop (evt. afvoer/afzet) van voer.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Advies m.b.t. de omschakelingsjaren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15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2D9FB-0574-4B7E-8470-2C128577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teelt naar rantsoen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7F35AE-5067-4B58-AC83-40746FF2D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224" y="980728"/>
            <a:ext cx="5770984" cy="3705275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Je hebt eerder gekozen voor een aantal teelten zoals gras-klaver, luzerne, gps etc.</a:t>
            </a:r>
          </a:p>
          <a:p>
            <a:r>
              <a:rPr lang="nl-NL" dirty="0"/>
              <a:t>Je hebt berekend hoeveel ton </a:t>
            </a:r>
            <a:r>
              <a:rPr lang="nl-NL" dirty="0" err="1"/>
              <a:t>ds</a:t>
            </a:r>
            <a:r>
              <a:rPr lang="nl-NL" dirty="0"/>
              <a:t> je op jaarbasis van deze teelten kunt verwachten.</a:t>
            </a:r>
          </a:p>
          <a:p>
            <a:r>
              <a:rPr lang="nl-NL" dirty="0"/>
              <a:t>Je weet hoeveel dieren je per voergroep gaat houden.</a:t>
            </a:r>
          </a:p>
          <a:p>
            <a:r>
              <a:rPr lang="nl-NL" dirty="0"/>
              <a:t>Je weet de </a:t>
            </a:r>
            <a:r>
              <a:rPr lang="nl-NL" dirty="0" err="1"/>
              <a:t>ds</a:t>
            </a:r>
            <a:r>
              <a:rPr lang="nl-NL" dirty="0"/>
              <a:t> opname per dag van de verschillende voergroepen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520782-8A64-427D-95B0-FAB0514E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5" y="4509120"/>
            <a:ext cx="9144000" cy="26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B43E3-F55A-42B7-B136-5E81EEA1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teelt naar rantsoen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00B9CA-64EC-4BAD-A6A2-5DC91AC0C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196753"/>
            <a:ext cx="6048672" cy="2664296"/>
          </a:xfrm>
        </p:spPr>
        <p:txBody>
          <a:bodyPr>
            <a:normAutofit fontScale="92500" lnSpcReduction="10000"/>
          </a:bodyPr>
          <a:lstStyle/>
          <a:p>
            <a:r>
              <a:rPr lang="nl-NL" dirty="0" err="1"/>
              <a:t>Bioboeren</a:t>
            </a:r>
            <a:r>
              <a:rPr lang="nl-NL" dirty="0"/>
              <a:t>:</a:t>
            </a:r>
          </a:p>
          <a:p>
            <a:r>
              <a:rPr lang="nl-NL" dirty="0"/>
              <a:t>Weiden melkvee 245 dagen &gt; 8 uur</a:t>
            </a:r>
          </a:p>
          <a:p>
            <a:r>
              <a:rPr lang="nl-NL" dirty="0"/>
              <a:t>Dus maar 120 dagen op stal</a:t>
            </a:r>
          </a:p>
          <a:p>
            <a:r>
              <a:rPr lang="nl-NL" dirty="0"/>
              <a:t>Pinken en droogstaande koeien dag en nacht weiden</a:t>
            </a:r>
          </a:p>
          <a:p>
            <a:pPr marL="0" indent="0">
              <a:buNone/>
            </a:pPr>
            <a:r>
              <a:rPr lang="nl-NL" dirty="0"/>
              <a:t>Bio boeren doen het weidend !!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BAE8A5D-5B92-4C1D-97BD-00D7A6411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685" y="4027364"/>
            <a:ext cx="6281315" cy="28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3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FD346-7B5D-42E5-A99D-DCE0D775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teelt naar rantsoen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B635ED-872C-45C0-9FA9-340C1452E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Een voorbeeld hoe je dit uit kunt rekenen: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12 ha gras-klaver als maaiweide levert</a:t>
            </a:r>
          </a:p>
          <a:p>
            <a:pPr marL="0" indent="0">
              <a:buNone/>
            </a:pPr>
            <a:r>
              <a:rPr lang="nl-NL" dirty="0"/>
              <a:t>10 *10 = 100 ton </a:t>
            </a:r>
            <a:r>
              <a:rPr lang="nl-NL" dirty="0" err="1"/>
              <a:t>ds</a:t>
            </a:r>
            <a:r>
              <a:rPr lang="nl-NL" dirty="0"/>
              <a:t> aan wintervoer op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Er zijn 110 melkkoeien die in de winterperiode  (365-245 weiden = 120 dagen) dagelijks 15 kg </a:t>
            </a:r>
            <a:r>
              <a:rPr lang="nl-NL" dirty="0" err="1"/>
              <a:t>ds</a:t>
            </a:r>
            <a:r>
              <a:rPr lang="nl-NL" dirty="0"/>
              <a:t> aan ruwvoer nodig hebben.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Van deze gras-klaver kuil is dus per melkkoe per dag aanwezig:</a:t>
            </a:r>
          </a:p>
          <a:p>
            <a:pPr marL="0" indent="0">
              <a:buNone/>
            </a:pPr>
            <a:r>
              <a:rPr lang="nl-NL" dirty="0"/>
              <a:t>100 ton </a:t>
            </a:r>
            <a:r>
              <a:rPr lang="nl-NL" dirty="0" err="1"/>
              <a:t>ds</a:t>
            </a:r>
            <a:r>
              <a:rPr lang="nl-NL" dirty="0"/>
              <a:t> /110 </a:t>
            </a:r>
            <a:r>
              <a:rPr lang="nl-NL" dirty="0" err="1"/>
              <a:t>mk</a:t>
            </a:r>
            <a:r>
              <a:rPr lang="nl-NL" dirty="0"/>
              <a:t> = 900 kg </a:t>
            </a:r>
            <a:r>
              <a:rPr lang="nl-NL" dirty="0" err="1"/>
              <a:t>ds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Per dag is dan 900/120 = 7,5 kg </a:t>
            </a:r>
            <a:r>
              <a:rPr lang="nl-NL" dirty="0" err="1"/>
              <a:t>ds</a:t>
            </a:r>
            <a:r>
              <a:rPr lang="nl-NL" dirty="0"/>
              <a:t> aanwezig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377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B2BAF-F25B-4578-8442-C88D9A60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teelt naar rantsoen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333F2C-3524-47E0-B7CF-553489E37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Je komt dus voor de winterperiode voor de melkkoeien nog 15-7,5 = 7,5 kg </a:t>
            </a:r>
            <a:r>
              <a:rPr lang="nl-NL" dirty="0" err="1"/>
              <a:t>ds</a:t>
            </a:r>
            <a:r>
              <a:rPr lang="nl-NL" dirty="0"/>
              <a:t> te kort</a:t>
            </a:r>
          </a:p>
          <a:p>
            <a:r>
              <a:rPr lang="nl-NL" dirty="0"/>
              <a:t>Je hebt ook nog 5 ha snijmais van 14 ton </a:t>
            </a:r>
            <a:r>
              <a:rPr lang="nl-NL" dirty="0" err="1"/>
              <a:t>ds</a:t>
            </a:r>
            <a:r>
              <a:rPr lang="nl-NL" dirty="0"/>
              <a:t> per ha, dus 70 ton </a:t>
            </a:r>
            <a:r>
              <a:rPr lang="nl-NL" dirty="0" err="1"/>
              <a:t>ds</a:t>
            </a:r>
            <a:r>
              <a:rPr lang="nl-NL" dirty="0"/>
              <a:t> beschikbaar.</a:t>
            </a:r>
          </a:p>
          <a:p>
            <a:r>
              <a:rPr lang="nl-NL" dirty="0"/>
              <a:t>Per </a:t>
            </a:r>
            <a:r>
              <a:rPr lang="nl-NL" dirty="0" err="1"/>
              <a:t>mk</a:t>
            </a:r>
            <a:r>
              <a:rPr lang="nl-NL" dirty="0"/>
              <a:t> per dag is dat 70 ton /110 </a:t>
            </a:r>
            <a:r>
              <a:rPr lang="nl-NL" dirty="0" err="1"/>
              <a:t>mk</a:t>
            </a:r>
            <a:r>
              <a:rPr lang="nl-NL" dirty="0"/>
              <a:t> /120 </a:t>
            </a:r>
            <a:r>
              <a:rPr lang="nl-NL" dirty="0" err="1"/>
              <a:t>dgn</a:t>
            </a:r>
            <a:r>
              <a:rPr lang="nl-NL" dirty="0"/>
              <a:t> = 5,3 kg </a:t>
            </a:r>
            <a:r>
              <a:rPr lang="nl-NL" dirty="0" err="1"/>
              <a:t>ds</a:t>
            </a:r>
            <a:r>
              <a:rPr lang="nl-NL" dirty="0"/>
              <a:t> beschikbaar per dag per </a:t>
            </a:r>
            <a:r>
              <a:rPr lang="nl-NL" dirty="0" err="1"/>
              <a:t>mk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Je komt nu nog tekort 15-7,5-5,3 = 2,2 kg ds.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434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11D1F-8960-4E2A-9C1C-A882D11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teelt naar rantsoen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C72EFC-849F-45F6-89FD-04072F290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196753"/>
            <a:ext cx="6408712" cy="3240360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Je teelt ook nog 8 ha luzerne wat 9 ton </a:t>
            </a:r>
            <a:r>
              <a:rPr lang="nl-NL" dirty="0" err="1"/>
              <a:t>ds</a:t>
            </a:r>
            <a:r>
              <a:rPr lang="nl-NL" dirty="0"/>
              <a:t> per ha oplevert: 72 ton </a:t>
            </a:r>
            <a:r>
              <a:rPr lang="nl-NL" dirty="0" err="1"/>
              <a:t>ds</a:t>
            </a:r>
            <a:r>
              <a:rPr lang="nl-NL" dirty="0"/>
              <a:t> beschikbaar.</a:t>
            </a:r>
          </a:p>
          <a:p>
            <a:endParaRPr lang="nl-NL" dirty="0"/>
          </a:p>
          <a:p>
            <a:r>
              <a:rPr lang="nl-NL" dirty="0"/>
              <a:t>Voor de melkkoeien heb ik daarvan nodig voor de winterperiode:</a:t>
            </a:r>
          </a:p>
          <a:p>
            <a:r>
              <a:rPr lang="nl-NL" dirty="0"/>
              <a:t>110 </a:t>
            </a:r>
            <a:r>
              <a:rPr lang="nl-NL" dirty="0" err="1"/>
              <a:t>mk</a:t>
            </a:r>
            <a:r>
              <a:rPr lang="nl-NL" dirty="0"/>
              <a:t>*120 dagen *2,2 = 29 ton </a:t>
            </a:r>
            <a:r>
              <a:rPr lang="nl-NL" dirty="0" err="1"/>
              <a:t>ds</a:t>
            </a:r>
            <a:r>
              <a:rPr lang="nl-NL" dirty="0"/>
              <a:t> nodig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Resteert aan luzerne nog 72-29 = 43 ton </a:t>
            </a:r>
            <a:r>
              <a:rPr lang="nl-NL" dirty="0" err="1"/>
              <a:t>ds</a:t>
            </a:r>
            <a:r>
              <a:rPr lang="nl-NL" dirty="0"/>
              <a:t> (bijvoorbeeld bestemmen voor de kalveren)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6162CE-013F-48F7-9C29-E2D76327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449" y="4421345"/>
            <a:ext cx="4212831" cy="24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A389E-3B1B-42A9-82E8-AFFD6DDD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39FFD-7367-4569-B49E-97B3FAE9B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49D4D06-EA15-48E3-AAD5-27EEF7B06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56491"/>
            <a:ext cx="5392291" cy="6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0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5D76B-E782-4B06-B0A4-07B85C43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teelt naar rantsoen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8DD977-C5FC-4195-AD02-8E71AEA74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Uit de analyse blijkt:</a:t>
            </a:r>
          </a:p>
          <a:p>
            <a:r>
              <a:rPr lang="nl-NL" dirty="0"/>
              <a:t>Gras-klaver kuil bevat 900 VEM en 180 g re </a:t>
            </a:r>
          </a:p>
          <a:p>
            <a:r>
              <a:rPr lang="nl-NL" dirty="0"/>
              <a:t>Snijmais 980 VEM en 70 g re</a:t>
            </a:r>
          </a:p>
          <a:p>
            <a:r>
              <a:rPr lang="nl-NL" dirty="0"/>
              <a:t>Luzerne 700 VEM en 200 g re</a:t>
            </a:r>
          </a:p>
          <a:p>
            <a:endParaRPr lang="nl-NL" dirty="0"/>
          </a:p>
          <a:p>
            <a:r>
              <a:rPr lang="nl-NL" dirty="0"/>
              <a:t>Dit rantsoen bevat (7,5*980) +(5,3*900) +(2,2*700) = 7350+4770+1540= 13660 VEM</a:t>
            </a:r>
          </a:p>
          <a:p>
            <a:r>
              <a:rPr lang="nl-NL" dirty="0"/>
              <a:t>Idem voor g re = 2161 g re (144/kg </a:t>
            </a:r>
            <a:r>
              <a:rPr lang="nl-NL" dirty="0" err="1"/>
              <a:t>ds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04304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9483</TotalTime>
  <Words>630</Words>
  <Application>Microsoft Office PowerPoint</Application>
  <PresentationFormat>Diavoorstelling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Kantoorthema</vt:lpstr>
      <vt:lpstr>PowerPoint-presentatie</vt:lpstr>
      <vt:lpstr>Wat ga we doen:</vt:lpstr>
      <vt:lpstr>Van teelt naar rantsoen</vt:lpstr>
      <vt:lpstr>Van teelt naar rantsoen</vt:lpstr>
      <vt:lpstr>Van teelt naar rantsoen</vt:lpstr>
      <vt:lpstr>Van teelt naar rantsoen</vt:lpstr>
      <vt:lpstr>Van teelt naar rantsoen</vt:lpstr>
      <vt:lpstr>PowerPoint-presentatie</vt:lpstr>
      <vt:lpstr>Van teelt naar rantsoen</vt:lpstr>
      <vt:lpstr>Van teelt naar rantsoen</vt:lpstr>
      <vt:lpstr>Van teelt naar rantsoen</vt:lpstr>
      <vt:lpstr>10.30 uur De voorlichter komt op bezoek!!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Geert Willems</cp:lastModifiedBy>
  <cp:revision>254</cp:revision>
  <cp:lastPrinted>2014-09-10T07:45:02Z</cp:lastPrinted>
  <dcterms:created xsi:type="dcterms:W3CDTF">2013-11-15T15:05:42Z</dcterms:created>
  <dcterms:modified xsi:type="dcterms:W3CDTF">2020-12-13T18:43:03Z</dcterms:modified>
</cp:coreProperties>
</file>